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1"/>
  </p:notesMasterIdLst>
  <p:sldIdLst>
    <p:sldId id="265" r:id="rId2"/>
    <p:sldId id="256" r:id="rId3"/>
    <p:sldId id="260" r:id="rId4"/>
    <p:sldId id="259" r:id="rId5"/>
    <p:sldId id="261" r:id="rId6"/>
    <p:sldId id="262" r:id="rId7"/>
    <p:sldId id="263" r:id="rId8"/>
    <p:sldId id="264" r:id="rId9"/>
    <p:sldId id="26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84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4.21405" units="1/cm"/>
          <inkml:channelProperty channel="Y" name="resolution" value="32.14286" units="1/cm"/>
          <inkml:channelProperty channel="T" name="resolution" value="1" units="1/dev"/>
        </inkml:channelProperties>
      </inkml:inkSource>
      <inkml:timestamp xml:id="ts0" timeString="2018-06-01T19:19:23.361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17141">
    <iact:property name="dataType"/>
    <iact:actionData xml:id="d0">
      <inkml:trace xmlns:inkml="http://www.w3.org/2003/InkML" xml:id="stk0" contextRef="#ctx0" brushRef="#br0">9990 11231 0,'-22'0'141,"-1"22"-86,23 0-41,-22-22-5,22 22 3,-22 0 1,0 1 1,-22 21-1,-1-44 1,23 44-1,0-22 0,0-22 0,0 23-12,22-1 12,-67 0 1,1 0-1,44-22 0,-45 22 1,45-22 0,-22 22-2,0 0 1,-1-22 1,23 23 0,-22-23-1,22 0 0,-23 0 0,1 0 1,0 22-1,-1-22-5,23 0 11,0 0 0,-22 0-17,-23 0 17,1 0-5,22 0-1,22 0 48,-1-22-53,23-1 17,0 1 0,0 0-12,0 0 1,0 0-1,0 0 0,0 0 14,0-1-14,0 1 14,0 0-14,0 0 0,0 0-12,23 0 25,-23-1-21,22 1 17,-22 0-9,22 0 1,-22 0-1,22 22-12,0-44 12,-22 21 0,22 1 3,-22 0-5,22 0 2,1 0 0,-1 22 1,-22-22-1,22 0 0,-22-1 1,22 1 12,0 0-12,0 22-1,-22-22-12,22 0 12,1 0 13,-23-1-13,22 23 1,0-22-1,-22 0-12,22 22 12,0-22 0,0 0 8,23-22-2,-23 21-6,0 1 13,0 22-12,-22-22-1,22 0-12,-22 0 12,22 22 0,1-22 0,-1 22 1,-22-22-1,22-1 0,0 23 0,0-22 1,-22 0-1,44 22 1,-21-22-1,-1 0 0,22 0 2,-22 22-2,0-23 0,1 1 0,21 22 0,0-22 0,-22 22 1,0 0 0,1 0-1,-1 0 58,0 0-54,0 0 2,-22 22 8,22 0-15,0 1 2,0-23-1,1 22 0,-23 22 0,22-22 1,22 0-1,-44 1 1,22-23-1,-22 22 0,0 0 0,22 0 0,23 0 1,-45 0-1,22 0-12,-22 1 12,0-1 0,0 0 1,0 0-1,0 0 1,0 0 11,0 0-11,0 1-13,0-1 25,0 0-13,0 0 1,0 0-1,-22 0 1,22 1-7,-22-1 7,22 0 5,-23-22-18,1 22 12,22 22 0,-22-44 0,0 22 0,0 1 2,22-1-3,-22-22 1,22 22 0,0 0-5,-45-22 11,45 22-6,-22-22 1</inkml:trace>
    </iact:actionData>
  </iact:action>
  <iact:action type="add" startTime="26372">
    <iact:property name="dataType"/>
    <iact:actionData xml:id="d1">
      <inkml:trace xmlns:inkml="http://www.w3.org/2003/InkML" xml:id="stk1" contextRef="#ctx0" brushRef="#br0">24165 12183 0,'0'23'70,"-22"-23"-54,22 22-9,-44-22 10,-22 22-3,21 0 0,-65 0-1,21 22-12,-22-44 11,67 0 2,0 0-7,-111 23 13,88-23-7,-22 0 0,1 0 0,66 0 1,-23 0-1,23 0 1,0 0 40,22-23-48,-22 1 2,0 22 3,22-22 2,-22 0-12,0-22 13,-1 22 11,23-89-12,0 66 1,0-65-1,0-1 0,23 0-12,-1 67 12,0-45 0,0 45 1,0 22-1,0-22 0,23-23 1,-1 23 0,0-1-2,0 1 2,23 0-1,-23 22 0,23 0 1,21-23-1,-66 45 1,1-22-2,43 0 2,0 0-1,23-22 0,-45 21 1,-21 1-1,-1 22 1,0 0 27,22 0-16,-22 0-12,0 0 1,1 22-1,-1-22 1,22 45-1,-22-23 0,0-22 0,-22 22 1,45 0-1,-45 0-12,22 0 12,0 23 1,0-23-1,0 22 0,23 67 0,-23-67 1,-22-22-1,22 45 0,0-23 0,-22 0 0,0-21 1,0 21-1,0 22 1,-22 23 0,0-45-1,0 1 0,-1-1 0,1 0 1,-22 0-1,44-21 0,-22-1 1,0-22-1</inkml:trace>
    </iact:actionData>
  </iact:action>
  <iact:action type="add" startTime="31426">
    <iact:property name="dataType"/>
    <iact:actionData xml:id="d2">
      <inkml:trace xmlns:inkml="http://www.w3.org/2003/InkML" xml:id="stk2" contextRef="#ctx0" brushRef="#br0">9635 9570 0,'-22'0'49,"22"22"-35,-22-22-7,22 22 8,-22-22-2,22 22 1,-67 22 0,1-22-1,44 1-13,-45-1 13,23 0 2,22-22 10,0 0-12,0 0-5,0 0 25,-1 0-20,1 0-5,0 0 24,22-22 38,-22 22-54,22-22-7,-22 22 2,22-23 3,-22 23-1,-1-22 0,1 22 0,22-22 1,-22 0-1,22 0 0,-44 0 1,22 0-1,22-1 0,-22 1 1,22 0-1,-23 22 0,23-22 0,-22-22 1,22-45-1,0 23 1,0 21-1,0-65 0,22 43 1,1 23-1,-1-67 0,0 22 1,22 45-1,-44 22 0,22 0 1,23 0-1,-1 0 0,67-1 1,44-21-1,-45 22 0,-43 22-12,-23-22 12,23 22 0,-23 0 0,-22 0 1,0 0 14,0 22-3,1-22-24,-23 44 12,44 45 0,0-1 1,-22-65-1,-22 43 0,0-22 0,0-22 1,0 1 12,-22-1-13,0 0-12,0 0 25,0 0-25,-67 23 12,45-23 0,22 0 0,-23-22 0,45 22 1,-22-22-1</inkml:trace>
    </iact:actionData>
  </iact:action>
  <iact:action type="add" startTime="34185">
    <iact:property name="dataType"/>
    <iact:actionData xml:id="d3">
      <inkml:trace xmlns:inkml="http://www.w3.org/2003/InkML" xml:id="stk3" contextRef="#ctx0" brushRef="#br0">23988 9990 0,'0'23'148,"0"-1"-129,0 0-6,-22 0 14,22 0-27,-22 0 14,0 0-1,0-22 0,0 45 1,-1-23-1,1-22 0,-44 44 1,-1-22 0,23 1-2,-22-23 1,-23 44 1,45-22-1,22-22 0,-45 22 0,23 0 1,-67 0-1,67 1 1,-1-23 0,23 0-1,-22 0 0,22 0 0,0 0 1,0-23-1,-1 1 1,1 0-1,0 0 0,0-67 0,-22 1 1,44 21-1,-45-21 0,23 21 1,22 1-1,0 44 0,0-23 1,22 23-1,-22 0 1,45-44-1,-23 43 1,0 1 0,0 22-2,0-22 2,0 0-1,1 0 4,21 22-8,0 0 1,45-22 2,-45 22 7,-22 0-6,0 0 16,-22-22-18,45 22 3,-23 0 0,0 0-2,0 0 1,67 0-2,-23 0-1,-22 0 9,67 0-5,0 0-2,-89 0 2,45 0-1,-1 22 0,-44-22 0,0 0 1,23 22-1,-23 0 14,-22 0-14,44 0 1,-22 0-1,22 1 0,-21 21-11,-23-22 10,22-22 1,0 22 1</inkml:trace>
    </iact:actionData>
  </iact:action>
  <iact:action type="add" startTime="43956">
    <iact:property name="dataType"/>
    <iact:actionData xml:id="d4">
      <inkml:trace xmlns:inkml="http://www.w3.org/2003/InkML" xml:id="stk4" contextRef="#ctx0" brushRef="#br0">22394 11696 0,'-23'0'72,"1"0"-58,0 0-6,0 22 4,0 0 2,-23-22-1,1 0 1,0 23-1,0-1 8,21-22-2,1 22-6,-44-22 0,22 22 1,21 0-1,1-22 0,-44 22 1,44-22-1,-45 22 0,23-22 1,44 23-1,-22-23 2,-23 0-9,23 0 8,0 0 5,0 0-6,0 0 0,0 0-3,0 0 21,-1 0-8,23-23 9,0 1-21,-22 0 15,0 0-12,0 0-1,22 0 0,0 0 1,-22-23-1,0 23 0,22 0 1,0 0-14,-23 0 14,23-23-1,0 23 13,0 0-12,0 0 0,0 0-1,0 0 0,0-1 0,0 1 0,0 0 1,23 0-14,-23 0 13,0 0 13,22-1-25,0 23 12,0-22 1,0 0 12,0 0-13,1 0-12,-1 0 25,0 0-13,0 22 0,0-23 1,-22 1-14,44 0 14,-21 22-1,-1-22 0,22 0 0,22 0 1,-43 0-1,-1-1 1,22 23-1,-22-22 0,0 22 1,23 0-1,-23-22 0,-22 0 1,44 22-1,-22 0 0,23-22 14,-23 22-14,0 0 14,0 0 1,0 0-27,0 0 23,0 0-10,1 0-1,-1 0 0,0 0 1,-22 22-1,22 0 1,0 0-1,0 0 1,1 1-14,-1-23 13,-22 22 0,22 0 0,0 0-5,0-22 12,0 22-7,-22 0 0,22 0 0,-22 1 1,45-1-1,-45 0 0,22 22 0,-22 0 1,22-21 12,-22-1-13,0 0 0,0 0 1,0 0-1,0 0 0,0 1 1,0-1-1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84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4.21405" units="1/cm"/>
          <inkml:channelProperty channel="Y" name="resolution" value="32.14286" units="1/cm"/>
          <inkml:channelProperty channel="T" name="resolution" value="1" units="1/dev"/>
        </inkml:channelProperties>
      </inkml:inkSource>
      <inkml:timestamp xml:id="ts0" timeString="2018-06-01T19:40:25.760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27401">
    <iact:property name="dataType"/>
    <iact:actionData xml:id="d0">
      <inkml:trace xmlns:inkml="http://www.w3.org/2003/InkML" xml:id="stk0" contextRef="#ctx0" brushRef="#br0">32671 9725 0,'0'0'1,"22"0"79,-22 22-67,0 0-4,0 0 11,-22-22-6,22 22 9,-89 45-11,67-45-7,-22 0 8,-67 22 1,23 1-1,43-23 0,-66 22 0,67-22 1,22-22-1,0 22 1,0-22-1,0 0 0,-1 0 0,1 0 1,0 0-1,0 0 0,0 0 1,0 0-1,0 0 30,22-22-35,-45 0 0,23 22 0,0-22 6,-22 0-1,-23 22-13,1-45 13,21 23 1,23 0-1,22 0 13,-22 0 1,22 0-26,-22-23 12,-22-21 0,44 44 0,-22-23 1,-23 23-1,45 0 1,0 0-2,0 0 2,0-67-1,0 23 0,0 21-12,0 1 12,0-22 0,22 21 1,1 45-14,-23-44 13,22 22 0,0-22 1,0-23-1,-22 45-12,22 0 19,22-22-15,-21 21 9,-1 1-1,0 0 1,0 22 0,-22-22-2,44 0 1,1 22 1,-1-22-1,45 22 0,-67-22 1,0 22-1,0 0 0,0 22 1,0-22 0,45 44-1,-45 0 0,0 1 1,0-23-2,0 22 2,23 23-1,-23-23 1,0-22-14,-22 0 13,44 22 0,-22 23 0,1-45 1,-1 67-1,0-23 0,-22 1 1,44 21-1,-22-21 1,-22-45-1,0 0 0,0 22 1,0 1-1,0-23 1,0 0-1,0 0 0</inkml:trace>
    </iact:actionData>
  </iact:action>
  <iact:action type="add" startTime="39358">
    <iact:property name="dataType"/>
    <iact:actionData xml:id="d1">
      <inkml:trace xmlns:inkml="http://www.w3.org/2003/InkML" xml:id="stk1" contextRef="#ctx0" brushRef="#br0">32804 10411 0,'0'-22'17,"22"22"15,-22-22-11,22 22 0,-22-22 7,0 0-3,-44 0-11,22-1-1,-23 23 1,-43-44-1,21 22 0,45 0 0,-22 0-12,0 22 12,21 0 1,1-23-2,0 23 2,-22 0-1,22 0 0,0 0 1,-23 0-1,45 23 1,-66-1-1,44-22 1,-45 44-1,23-44 0,-23 44 1,-43-21-1,88-1 0,-23 0 0,1 0 1,22 0-1,0 0 0,-1 0 1,1 23-1,0-23 1,0 0-1,0 0 1,0-22-1,22 22 0,-22 1 0,-1-1 0,1-22 1,22 22-14,0 0 13,-44 67 0,44-1 1,0-21-1,0 43 0,0-21 1,0-45-1,22 23 0,22-23 1,-21-22-1,-23 0 0,22-22 1,0 22 0,66 67-1,-21-45 1,-23-21-1,-22-23 13,1 0-13,-1 0-12,0 0 12,0-23 0,22-21 1,23 22-1,-23-22 0,0 21 0,-22 1 0,1 0 1,-23 0-1,22 0 0,0-22 1,0-1-1,-22-21 1,22 44-1,-22-67 1,22-22-1,-22 23 0,0 43 0,0-43 1,-22-1-1,22 67 0,0-44 1,-44 21-1,44 23 0,0 0 1,-22 22-1</inkml:trace>
    </iact:actionData>
  </iact:action>
  <iact:action type="add" startTime="42831">
    <iact:property name="dataType"/>
    <iact:actionData xml:id="d2">
      <inkml:trace xmlns:inkml="http://www.w3.org/2003/InkML" xml:id="stk2" contextRef="#ctx0" brushRef="#br0">32449 11785 0,'0'-22'297,"0"-1"-274,-22 1-14,0 22-2,22-22 10,-22 22-4,0-22 1,0 22-1,0-22 0,-1 0 1,1-1-1,0 1-12,0 0 12,-22 0 1,21 22-2,1-22 1,-66 0 1,21 0-1,45 22 0,-22-23 1,-23 23-1,45 0 0,0 0 1,0 0-1,-22 0 0,21 0 1,1 23 0,0-23-1,0 22 0,0 0 0,0-22 1,22 22-1,-22-22 0,-1 0 0,1 22 1,0-22-1,22 22 1,-22 0-1,0-22 0,0 23 1,22-1-1,-22 0 0,-23 0 1,45 0-1,-22 0 0,0 1 14,22-1-12,0 0-3,0 0 1,0 0 0,0 0 14,0 0-14,0 1 0,0-1-10,0 22 21,0-22-18,0 0 10,0 0 2,0 1-4,22-1 12,-22 0-13,22 0 1,0 0-1,-22 0 0,23 23 1,-1-45-1,0 22-12,-22 0 12,22-22 88,-22 22 1,22-22-85,0 22-11,0-22 8,23 22-1,-23 1 0,22-1 0,-22 0 1,0 0-1,1-22 1,-1 22-1,0-22 1,0 0-1,0 0 13,0 0-12,1 22-1,65-22 0,-66 0 1,0 0-1,1 0 0,-1 0 44,-22-22-49,22 22 0,0-22 13,0 22-8,-22-22 0,44 0 1,-21 0-1,-1-1 0,-22 1 1,22 0-1,-22 0 0,44-22 1,-22 22-1,-22-1 1,23 1-1,-23 0 0,0 0 14,0 0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84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4.21405" units="1/cm"/>
          <inkml:channelProperty channel="Y" name="resolution" value="32.14286" units="1/cm"/>
          <inkml:channelProperty channel="T" name="resolution" value="1" units="1/dev"/>
        </inkml:channelProperties>
      </inkml:inkSource>
      <inkml:timestamp xml:id="ts0" timeString="2018-06-01T19:43:55.626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22921">
    <iact:property name="dataType"/>
    <iact:actionData xml:id="d0">
      <inkml:trace xmlns:inkml="http://www.w3.org/2003/InkML" xml:id="stk0" contextRef="#ctx0" brushRef="#br0">21640 13778 0,'-22'0'25,"22"22"-17,-22-22 0,22 23 2,-22-23 10,-22 44-9,-1-44 1,-88 44-1,23-22 2,-90 0 0,90-22 0,-112 45 1,23-45 2,66 0-6,66 0 4,-65 0-1,87 0 0,-65-45 1,87 23-1,1-22-11,0 44 10,-44-66 1,21 43 1,23 1-1,22 0 0,0-44 1,0-45-1,22 22 1,0 45-2,-22 0 2,89-45-1,-45 23 1,45-23-1,0 0 0,-1 23 0,-66 22 1,67 22-1,0-1 0,-23 1 1,111-22-1,0 22 0,67-23 1,-67 45-1,222-22 0,-23-22 1,-154 44-1,154 0 0,1 0 1,-200 0-1,244 0 0,-22 0 0,-200 22 1,266 0-1,-44-22 1,-44 0-1,-200 0 0,244 67 1,-1-45-1,-176-22 0,221 22 1,-44-22-1,-22 0 0,-222 0 1,200 44-1,-112 1 0,-132-23 0,89 0 1,-1 22-1,23 1 1,-111-23-1,199 22 0,67 0 1,-178-22-1,111 23 0,-21-23 1,-223-22-1,23 0 1,-67 22-1,-44 0 27,0 0-13,0 1-14,0-1 0,0 22-12,0-22 12,-22 0 0,-44 45 0,21-1 0,-43 1 1,-67 21-1,-23 1 1,90-67-1,-156 67 0,23-67 1,110 0-1,-133 0 0,-21 0 1,-68-22-1,178 0 0,-111 22 1,-88-22-1,199 0 0,-111 0 1,23 0-1,88 0 0,-89 0 1,45 0-1,66 0 0,-67 0 0,-88 0 1,23 23-1,154-23 1,-66 0-1,-45 0 0,133 0 1,-154-23-1,43 23 0,68 0 1,87-22-1,-110 22 0,22 0 0,67 0 1,-89 0-1,0 0 1,22 0-1,66 0 0,-154-22 1,44-22-1,44 22 0,-111-23 1,45 23-1,110 22 0,-66 0 1,0-22-1,44 0 0,-44 0 1,0 0-1,-44-1 0,88 23 1,-110 0-1,21-22 0,90 0 1,-23 0-1,0 22 0,22 0 1,45 0-1,-67 0 0,66 0 1,-43-22-1,21 22 1,67 0-1,0 0 0,0 0 0,-1 0 230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84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4.21405" units="1/cm"/>
          <inkml:channelProperty channel="Y" name="resolution" value="32.14286" units="1/cm"/>
          <inkml:channelProperty channel="T" name="resolution" value="1" units="1/dev"/>
        </inkml:channelProperties>
      </inkml:inkSource>
      <inkml:timestamp xml:id="ts0" timeString="2018-06-01T19:58:51.211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23338">
    <iact:property name="dataType"/>
    <iact:actionData xml:id="d0">
      <inkml:trace xmlns:inkml="http://www.w3.org/2003/InkML" xml:id="stk0" contextRef="#ctx0" brushRef="#br0">16745 14266 0,'0'22'393,"-22"0"-143,0 0-234,0-22-7,22 22 5,-22-22 12,22 22 1,-22 1-14,-1-23 0,1 22 1,0 0-1,0 0 0,22 0 1,-44-22-13,22 22 12,-23 0 0,23 1 0,0-1 13,0-22-25,0 22 12,-23 0 1,23-22-1,-66 22 0,-23 0 1,67-22-1,-23 0 0,-21 22 1,65-22-1,23 23 0,-44-23 1,22 0-1,0 0 13,-23 0-12,23 0-1,0 0 0,0 0 1,0 0-14,-45 0 13,-21 0 1,-1 0 0,1 0-1,21-23 0,-21 1 0,-1 22 1,45 0-1,-1-22 0,1 0 1,22 22-1,0 0 1,-22 0-1,-45-22 0,45 22 1,-45-22-1,-22 22 0,45-45 1,22 45-1,-1-22 0,1 0 1,44 0-1,-44 0 0,21 0 1,1 22-1,0-22 0,0-1 1,22 1-1,-22 22-1,0-22 2,0 0-1,-23 22 0,45-22 14,0 0 0,-22-1-14,22 1 0,0 0 14,0 0-14,0 0 1,0 0-1,0 0 0,0-1 1,0 1-1,0 0 0,0 0 14,0 0-14,0 0 1,0-1 12,44 1-25,-21 0 12,-23 0 1,0 0-1,22 0 0,0 22 1,-22-22-1,22 22 0,0-23 0,0 1 0,-22 0 1,45 0-1,-1 0 1,-22 0-1,0 0 0,0-1 1,1 1-1,-1 22 0,22-44 1,45 22-1,-45 0 0,22-1 1,23 1-1,-45 0 0,1 0 1,-1 22-1,0 0 0,-22-22 1,45 22-1,21 0 0,23 0 1,-67 0-1,45 0 0,22 0 1,-67 22-1,45-22 0,-1 22 1,-66-22-1,23 0-12,-23 0 11,44 22 2,-44-22-1,23 0-12,-23 0 11,22 22 2,45 1-1,-67-1 0,22 0 1,23 0-1,-67 0 0,44-22 1,-22 22-1,0 1 0,0-23 1,1 44-1,-1-22 0,0 0 1,0 0-1,0 0 0,0 1 1,0-1-1,1 0 0,-1 0 1,0 0-1,0 22 0,-22-21 1,22-23-1,-22 22-12,22-22 11,-22 44 2,0-22-1,22 0 1,-22 1 12,0-1-13</inkml:trace>
    </iact:actionData>
  </iact:action>
  <iact:action type="add" startTime="53289">
    <iact:property name="dataType"/>
    <iact:actionData xml:id="d1">
      <inkml:trace xmlns:inkml="http://www.w3.org/2003/InkML" xml:id="stk1" contextRef="#ctx0" brushRef="#br0">17211 7465 0,'-23'22'95,"-21"0"-88,0-22 2,-1 23-1,-21-1 2,0 0 3,-1 0 0,-21 0 1,-68 45-1,-21-1 0,44-22 1,67-44-1,-133 45 0,-67-45 1,133 0-1,-66 22 0,88-22 1,0 22-13,67-22 12,-45 0 0,23 0 0,21 0 0,-21-22 0,44 22 1,-22-44-1,21 21 1,-21-43-1,44 44 0,-22 0 1,0-45-1,22 23 1,0 22-1,0-23 0,0 1 1,22 22-1,0-67 0,22 23 0,-21 22 1,-1 22-1,0-45 1,44 23-1,-44 22 1,45-23-1,44-21 0,-67 66 1,0-22-2,23 0 1,66-1 1,22-21-1,-23 44 0,24-22 1,-46 22-1,-65 0 0,43 0 1,23 0-1,-67 0 0,23 0 1,-1 0-1,-22 22 0,-21 0 1,21 0 1,-22 1 10,-22-1-24,44 66 12,-22 23 0,1-44 1,-1 43-1,22 1 0,-44-67 1,22 1-1,-22-1 0,0-22 1,0 0-1,0 0 0,0 1 0,0-1 1,0 0-1,0 0 0,0 0 1,-22-22 59</inkml:trace>
    </iact:actionData>
  </iact:action>
  <iact:action type="add" startTime="57637">
    <iact:property name="dataType"/>
    <iact:actionData xml:id="d2">
      <inkml:trace xmlns:inkml="http://www.w3.org/2003/InkML" xml:id="stk2" contextRef="#ctx0" brushRef="#br0">16790 11297 0,'0'22'127,"-22"23"-119,-45-23 0,23 0 0,-1 22-2,23-21 6,-66-1 1,43-22 0,-87 44 1,65-22-1,-44 0 0,1-22 1,65 22-13,1-22 11,-22 23 2,-45-23-1,66 0 0,-87 0 0,-1-23 1,44 23-1,-110-22 0,22-22 1,88 0-1,67 44 0,22-22 1,0-1-1,0-43 1,0-23-1,-22 1 0,0 43 1,22 1-1,0-67 0,22-22 1,0 89-1,0-22 0,0 21 1,22 23-1,-21 0 0,43 0 1,23-22-1,-23 22 0,89 22 1,67 0-1,-67 0 0,0 0-12,0 0 12,133 44 0,-155 0 0,22-22-12,-45 0 12,23 45 0,-66-23 0,-23 0 1,-22-21-1,-22 21 1,44 22 0,-21 23-1,-1 0 0,-22-45 1,22 67-1,-22-23 1,0-66-1,0 23 0,0-23 0,0 0 1,0 0-1,-22 0 1,22 0-1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8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ED2B80-5058-46CC-B330-10FE8F32EB37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2555B5-3949-4C36-B1F7-703A88BBE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629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2555B5-3949-4C36-B1F7-703A88BBE0B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705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2555B5-3949-4C36-B1F7-703A88BBE0B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680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2555B5-3949-4C36-B1F7-703A88BBE0B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8872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2555B5-3949-4C36-B1F7-703A88BBE0B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051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1288" y="-8468"/>
            <a:ext cx="12228421" cy="6874935"/>
            <a:chOff x="-8466" y="-8468"/>
            <a:chExt cx="9171316" cy="6874935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Freeform 2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Freeform 3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Freeform 3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Freeform 3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3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Freeform 3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Freeform 3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1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461" y="2404534"/>
            <a:ext cx="776895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461" y="4050835"/>
            <a:ext cx="776895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08C10-FE11-4A2B-A994-CA1913D352AB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623A-674F-4030-838F-3FC509060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832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609600"/>
            <a:ext cx="8463619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0" y="4470400"/>
            <a:ext cx="8463619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08C10-FE11-4A2B-A994-CA1913D352AB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623A-674F-4030-838F-3FC509060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579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3180" y="609600"/>
            <a:ext cx="809624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68099" y="3632200"/>
            <a:ext cx="7226405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798" y="4470400"/>
            <a:ext cx="8463620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08C10-FE11-4A2B-A994-CA1913D352AB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623A-674F-4030-838F-3FC509060BE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43615" y="790378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996933" y="2886556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475366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798" y="1931988"/>
            <a:ext cx="8463620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798" y="4527448"/>
            <a:ext cx="8463620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08C10-FE11-4A2B-A994-CA1913D352AB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623A-674F-4030-838F-3FC509060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3101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3180" y="609600"/>
            <a:ext cx="809624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2796" y="4013200"/>
            <a:ext cx="8463621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798" y="4527448"/>
            <a:ext cx="8463620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08C10-FE11-4A2B-A994-CA1913D352AB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623A-674F-4030-838F-3FC509060BE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43615" y="790378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996933" y="2886556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692902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1131" y="609600"/>
            <a:ext cx="8455287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2796" y="4013200"/>
            <a:ext cx="8463621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798" y="4527448"/>
            <a:ext cx="8463620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08C10-FE11-4A2B-A994-CA1913D352AB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623A-674F-4030-838F-3FC509060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5344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08C10-FE11-4A2B-A994-CA1913D352AB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623A-674F-4030-838F-3FC509060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2722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9749" y="609601"/>
            <a:ext cx="130508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799" y="609601"/>
            <a:ext cx="6926701" cy="52514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08C10-FE11-4A2B-A994-CA1913D352AB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623A-674F-4030-838F-3FC509060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094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08C10-FE11-4A2B-A994-CA1913D352AB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623A-674F-4030-838F-3FC509060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373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798" y="2700869"/>
            <a:ext cx="8463620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798" y="4527448"/>
            <a:ext cx="8463620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08C10-FE11-4A2B-A994-CA1913D352AB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623A-674F-4030-838F-3FC509060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191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609600"/>
            <a:ext cx="8463619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1" y="2160589"/>
            <a:ext cx="411747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58939" y="2160590"/>
            <a:ext cx="411748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08C10-FE11-4A2B-A994-CA1913D352AB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623A-674F-4030-838F-3FC509060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928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609600"/>
            <a:ext cx="8463617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799" y="2160983"/>
            <a:ext cx="41208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2799" y="2737247"/>
            <a:ext cx="4120896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55520" y="2160983"/>
            <a:ext cx="41208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55520" y="2737247"/>
            <a:ext cx="4120896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08C10-FE11-4A2B-A994-CA1913D352AB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623A-674F-4030-838F-3FC509060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179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799" y="609600"/>
            <a:ext cx="8463619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08C10-FE11-4A2B-A994-CA1913D352AB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623A-674F-4030-838F-3FC509060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557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08C10-FE11-4A2B-A994-CA1913D352AB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623A-674F-4030-838F-3FC509060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81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799" y="1498604"/>
            <a:ext cx="3720243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1701" y="514926"/>
            <a:ext cx="4514716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799" y="2777069"/>
            <a:ext cx="3720243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08C10-FE11-4A2B-A994-CA1913D352AB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623A-674F-4030-838F-3FC509060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462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799" y="4800600"/>
            <a:ext cx="846361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799" y="609600"/>
            <a:ext cx="8463619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799" y="5367338"/>
            <a:ext cx="8463619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08C10-FE11-4A2B-A994-CA1913D352AB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623A-674F-4030-838F-3FC509060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415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1289" y="-8468"/>
            <a:ext cx="12228423" cy="6874935"/>
            <a:chOff x="-8467" y="-8468"/>
            <a:chExt cx="9171317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2800" y="609600"/>
            <a:ext cx="8463617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799" y="2160590"/>
            <a:ext cx="8463619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7011" y="6041364"/>
            <a:ext cx="9121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008C10-FE11-4A2B-A994-CA1913D352AB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12799" y="6041364"/>
            <a:ext cx="61639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2902" y="6041364"/>
            <a:ext cx="683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191623A-674F-4030-838F-3FC509060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971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2.m4a"/><Relationship Id="rId7" Type="http://schemas.openxmlformats.org/officeDocument/2006/relationships/image" Target="../media/image3.png"/><Relationship Id="rId2" Type="http://schemas.microsoft.com/office/2007/relationships/media" Target="../media/media2.m4a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2.xml"/><Relationship Id="rId7" Type="http://schemas.microsoft.com/office/2011/relationships/inkAction" Target="../ink/inkAction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microsoft.com/office/2011/relationships/inkAction" Target="../ink/inkAction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8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microsoft.com/office/2011/relationships/inkAction" Target="../ink/inkAction3.xml"/><Relationship Id="rId5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0.png"/><Relationship Id="rId5" Type="http://schemas.microsoft.com/office/2011/relationships/inkAction" Target="../ink/inkAction4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6D1C2-7D4A-4C8F-BD8D-8E54F9CB480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609600"/>
            <a:ext cx="8462963" cy="749300"/>
          </a:xfrm>
        </p:spPr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85C569-6EBB-495B-A1E2-A187F59D38B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627188"/>
            <a:ext cx="8462963" cy="44148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The independent variables used are,</a:t>
            </a:r>
          </a:p>
          <a:p>
            <a:pPr lvl="0"/>
            <a:r>
              <a:rPr lang="en-US" dirty="0"/>
              <a:t>Unemployment rate</a:t>
            </a:r>
          </a:p>
          <a:p>
            <a:pPr lvl="0"/>
            <a:r>
              <a:rPr lang="en-US" dirty="0"/>
              <a:t>Household Median Income </a:t>
            </a:r>
          </a:p>
          <a:p>
            <a:pPr lvl="0"/>
            <a:r>
              <a:rPr lang="en-US" dirty="0"/>
              <a:t>Percent of adults with less than a high school diploma</a:t>
            </a:r>
          </a:p>
          <a:p>
            <a:pPr lvl="0"/>
            <a:r>
              <a:rPr lang="en-US" dirty="0"/>
              <a:t>Percent of adults with a high school diploma only</a:t>
            </a:r>
          </a:p>
          <a:p>
            <a:pPr lvl="0"/>
            <a:r>
              <a:rPr lang="en-US" dirty="0"/>
              <a:t>Percent of adults completing some college or associate degree</a:t>
            </a:r>
          </a:p>
          <a:p>
            <a:pPr lvl="0"/>
            <a:r>
              <a:rPr lang="en-US" dirty="0"/>
              <a:t>Percent of adults with a bachelor's degree or higher</a:t>
            </a:r>
          </a:p>
          <a:p>
            <a:pPr lvl="0"/>
            <a:r>
              <a:rPr lang="en-US" dirty="0"/>
              <a:t>Obesity Prevalence Percent</a:t>
            </a:r>
          </a:p>
          <a:p>
            <a:pPr lvl="0"/>
            <a:r>
              <a:rPr lang="en-US" dirty="0"/>
              <a:t>Leisure Time Physical Inactivity Prevalence Percent</a:t>
            </a:r>
          </a:p>
          <a:p>
            <a:pPr lvl="0"/>
            <a:r>
              <a:rPr lang="en-US" dirty="0"/>
              <a:t>Median Age</a:t>
            </a:r>
          </a:p>
          <a:p>
            <a:pPr marL="0" lvl="0" indent="0">
              <a:buNone/>
            </a:pPr>
            <a:r>
              <a:rPr lang="en-US" dirty="0"/>
              <a:t>The dependent variable</a:t>
            </a:r>
          </a:p>
          <a:p>
            <a:pPr lvl="0"/>
            <a:r>
              <a:rPr lang="en-US" dirty="0"/>
              <a:t>Diagnosed Diabetes Est. Percent </a:t>
            </a:r>
          </a:p>
          <a:p>
            <a:endParaRPr lang="en-US" dirty="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B4B8F862-077C-487C-A124-BE04D743CE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27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120"/>
    </mc:Choice>
    <mc:Fallback xmlns="">
      <p:transition spd="slow" advTm="18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DFCE4-B483-4B38-A913-D6D775912E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461" y="176170"/>
            <a:ext cx="7768959" cy="981512"/>
          </a:xfrm>
        </p:spPr>
        <p:txBody>
          <a:bodyPr/>
          <a:lstStyle/>
          <a:p>
            <a:pPr algn="l"/>
            <a:r>
              <a:rPr lang="en-US" dirty="0"/>
              <a:t>Histogram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42164-C45E-4D04-8F81-307C648DD1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461" y="1451295"/>
            <a:ext cx="7768959" cy="5041784"/>
          </a:xfrm>
        </p:spPr>
        <p:txBody>
          <a:bodyPr>
            <a:norm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dirty="0"/>
              <a:t>Distribution of Diagnose percent looks normal and symmetric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CCF8E2-C84D-4FC9-935A-39049A790852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1795244" y="2056847"/>
            <a:ext cx="3699545" cy="35496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2E3D077-9099-4867-BA7B-B37DA16CDE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08913" y="2156743"/>
            <a:ext cx="3834883" cy="3349858"/>
          </a:xfrm>
          <a:prstGeom prst="rect">
            <a:avLst/>
          </a:prstGeom>
        </p:spPr>
      </p:pic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F97B53FF-E8A0-4B46-B854-ED000DEDE0B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5441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3659"/>
    </mc:Choice>
    <mc:Fallback xmlns="">
      <p:transition spd="slow" advTm="336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147B8-C89D-4770-860F-E9503C8BB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0" y="609600"/>
            <a:ext cx="8463617" cy="707472"/>
          </a:xfrm>
        </p:spPr>
        <p:txBody>
          <a:bodyPr/>
          <a:lstStyle/>
          <a:p>
            <a:r>
              <a:rPr lang="en-US" dirty="0"/>
              <a:t>Regression Analysis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547B5E-BCEA-4DE1-B96D-D2E99EF17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799" y="1392572"/>
            <a:ext cx="10411671" cy="4932727"/>
          </a:xfrm>
        </p:spPr>
        <p:txBody>
          <a:bodyPr/>
          <a:lstStyle/>
          <a:p>
            <a:r>
              <a:rPr lang="en-US" dirty="0"/>
              <a:t>Here, the bachelor degree data is biased. Hence, it has been removed from the model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431B79B-1AE3-42BA-9621-4ED8AF797F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0014" y="2174031"/>
            <a:ext cx="4822883" cy="296946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A06709D-0C63-49EC-B890-144687CB8A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9944" y="2238373"/>
            <a:ext cx="4352925" cy="2905125"/>
          </a:xfrm>
          <a:prstGeom prst="rect">
            <a:avLst/>
          </a:prstGeom>
        </p:spPr>
      </p:pic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5063C0FB-FA69-47D9-BBD3-7A3E7A6852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CB6B84C-EB31-4466-A36F-2BFEDFC8FED0}"/>
              </a:ext>
            </a:extLst>
          </p:cNvPr>
          <p:cNvSpPr txBox="1"/>
          <p:nvPr/>
        </p:nvSpPr>
        <p:spPr>
          <a:xfrm>
            <a:off x="1803634" y="557029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 1                                                                           Fig 2</a:t>
            </a:r>
          </a:p>
        </p:txBody>
      </p:sp>
    </p:spTree>
    <p:extLst>
      <p:ext uri="{BB962C8B-B14F-4D97-AF65-F5344CB8AC3E}">
        <p14:creationId xmlns:p14="http://schemas.microsoft.com/office/powerpoint/2010/main" val="2308669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500"/>
    </mc:Choice>
    <mc:Fallback xmlns="">
      <p:transition spd="slow" advTm="25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8A5E6-DBDC-41E6-8D80-4BE2B48DE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0" y="609600"/>
            <a:ext cx="8463617" cy="789992"/>
          </a:xfrm>
        </p:spPr>
        <p:txBody>
          <a:bodyPr/>
          <a:lstStyle/>
          <a:p>
            <a:r>
              <a:rPr lang="en-US" dirty="0"/>
              <a:t>Multicollinearity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4A2224A-ED1F-4796-8EBA-F8C44F4ABB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812800" y="1922106"/>
            <a:ext cx="8462963" cy="3710507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09C3657-76D5-4168-A745-3D83A29665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098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126"/>
    </mc:Choice>
    <mc:Fallback xmlns="">
      <p:transition spd="slow" advTm="271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97EF8-011F-43F3-9FB6-712DE4950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799" y="601927"/>
            <a:ext cx="8463617" cy="748701"/>
          </a:xfrm>
        </p:spPr>
        <p:txBody>
          <a:bodyPr/>
          <a:lstStyle/>
          <a:p>
            <a:r>
              <a:rPr lang="en-US" dirty="0"/>
              <a:t>Regression model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E4A4EB9-6266-45B1-A9E9-31F974F5EF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5785607" y="2297165"/>
            <a:ext cx="4449452" cy="38814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71DF47B-A970-4DED-976D-9081652227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9096" y="2297165"/>
            <a:ext cx="4261686" cy="38814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1ED6B4C-3FBA-499A-A3F6-085FF1EBCD86}"/>
              </a:ext>
            </a:extLst>
          </p:cNvPr>
          <p:cNvSpPr txBox="1"/>
          <p:nvPr/>
        </p:nvSpPr>
        <p:spPr>
          <a:xfrm>
            <a:off x="1795244" y="1568741"/>
            <a:ext cx="2114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 1 : With Outliers &amp;Influential points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835F69-5D5B-4565-9C27-61986F7645B0}"/>
              </a:ext>
            </a:extLst>
          </p:cNvPr>
          <p:cNvSpPr txBox="1"/>
          <p:nvPr/>
        </p:nvSpPr>
        <p:spPr>
          <a:xfrm>
            <a:off x="6602136" y="1568741"/>
            <a:ext cx="23740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 2 : After removing Outliers &amp;influential points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8A3BF7D7-6173-4095-B4C8-B3BAE0821DE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149640" y="3086280"/>
              <a:ext cx="5630040" cy="136404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8A3BF7D7-6173-4095-B4C8-B3BAE0821DE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133800" y="3022920"/>
                <a:ext cx="5661360" cy="1490760"/>
              </a:xfrm>
              <a:prstGeom prst="rect">
                <a:avLst/>
              </a:prstGeom>
            </p:spPr>
          </p:pic>
        </mc:Fallback>
      </mc:AlternateContent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BDD5F77C-6F01-4831-A0E4-24F4506BA6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33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222"/>
    </mc:Choice>
    <mc:Fallback xmlns="">
      <p:transition spd="slow" advTm="492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3CBF9-55FB-4372-B9E0-5CE51FD15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0" y="125836"/>
            <a:ext cx="8463617" cy="700263"/>
          </a:xfrm>
        </p:spPr>
        <p:txBody>
          <a:bodyPr/>
          <a:lstStyle/>
          <a:p>
            <a:r>
              <a:rPr lang="en-US" dirty="0"/>
              <a:t>Train and test data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DA19901-42BF-4AA9-A7DE-E75B8A956C7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341" y="1890446"/>
            <a:ext cx="2541865" cy="3597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7CBD0EC-D900-485A-AED2-A97793E720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9728" y="3268867"/>
            <a:ext cx="8098173" cy="220857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27F0606-85BD-4A58-8C40-A420E85145B1}"/>
              </a:ext>
            </a:extLst>
          </p:cNvPr>
          <p:cNvSpPr txBox="1"/>
          <p:nvPr/>
        </p:nvSpPr>
        <p:spPr>
          <a:xfrm>
            <a:off x="1224793" y="5662569"/>
            <a:ext cx="144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6E1626-4564-44D1-8080-7FC37715A757}"/>
              </a:ext>
            </a:extLst>
          </p:cNvPr>
          <p:cNvSpPr txBox="1"/>
          <p:nvPr/>
        </p:nvSpPr>
        <p:spPr>
          <a:xfrm>
            <a:off x="6096000" y="5566095"/>
            <a:ext cx="1512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E3DB2B-2DB1-4DEF-9C58-CC4C46C2B062}"/>
              </a:ext>
            </a:extLst>
          </p:cNvPr>
          <p:cNvSpPr txBox="1"/>
          <p:nvPr/>
        </p:nvSpPr>
        <p:spPr>
          <a:xfrm>
            <a:off x="788565" y="1082180"/>
            <a:ext cx="8623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Train – 75% &amp; Test -25% (Fig 1)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/>
              <a:t>New_y</a:t>
            </a:r>
            <a:r>
              <a:rPr lang="en-US" dirty="0"/>
              <a:t> variable has been created (Fig 2)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EAED0B72-E594-43C5-BC08-B17A54719E5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1283120" y="3182040"/>
              <a:ext cx="542520" cy="130788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EAED0B72-E594-43C5-BC08-B17A54719E5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267280" y="3118680"/>
                <a:ext cx="573840" cy="1434600"/>
              </a:xfrm>
              <a:prstGeom prst="rect">
                <a:avLst/>
              </a:prstGeom>
            </p:spPr>
          </p:pic>
        </mc:Fallback>
      </mc:AlternateContent>
      <p:pic>
        <p:nvPicPr>
          <p:cNvPr id="32" name="Audio 31">
            <a:hlinkClick r:id="" action="ppaction://media"/>
            <a:extLst>
              <a:ext uri="{FF2B5EF4-FFF2-40B4-BE49-F238E27FC236}">
                <a16:creationId xmlns:a16="http://schemas.microsoft.com/office/drawing/2014/main" id="{B0CB2A8B-FC74-4DE4-B71B-9AFCC1175D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150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750"/>
    </mc:Choice>
    <mc:Fallback xmlns="">
      <p:transition spd="slow" advTm="477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43DD3-DDE8-415D-9F45-9EAA19D8D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0" y="609600"/>
            <a:ext cx="8463617" cy="766194"/>
          </a:xfrm>
        </p:spPr>
        <p:txBody>
          <a:bodyPr/>
          <a:lstStyle/>
          <a:p>
            <a:r>
              <a:rPr lang="en-US" dirty="0"/>
              <a:t>Model selection Comparison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AF307B-F0BA-489E-AA45-120F134848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12800" y="2017975"/>
            <a:ext cx="3834266" cy="38814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6CC257-DFE8-4787-BB21-AFE76AF653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4456" y="2017975"/>
            <a:ext cx="5486400" cy="3695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75FA9B-E75A-442D-A48C-86A42E29B0BE}"/>
              </a:ext>
            </a:extLst>
          </p:cNvPr>
          <p:cNvSpPr txBox="1"/>
          <p:nvPr/>
        </p:nvSpPr>
        <p:spPr>
          <a:xfrm>
            <a:off x="1409350" y="1375794"/>
            <a:ext cx="2181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1 : Backward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76E309-61DC-4AC4-A1C4-356A838219D6}"/>
              </a:ext>
            </a:extLst>
          </p:cNvPr>
          <p:cNvSpPr txBox="1"/>
          <p:nvPr/>
        </p:nvSpPr>
        <p:spPr>
          <a:xfrm>
            <a:off x="6912528" y="1262151"/>
            <a:ext cx="2516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2: cp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51C9B875-CD3B-4470-9958-1665321AFCE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136640" y="4577400"/>
              <a:ext cx="4266360" cy="50292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51C9B875-CD3B-4470-9958-1665321AFCE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20800" y="4514040"/>
                <a:ext cx="4297680" cy="629640"/>
              </a:xfrm>
              <a:prstGeom prst="rect">
                <a:avLst/>
              </a:prstGeom>
            </p:spPr>
          </p:pic>
        </mc:Fallback>
      </mc:AlternateContent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231BDF80-5AE2-4856-BCA9-5AB503BB49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04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658"/>
    </mc:Choice>
    <mc:Fallback xmlns="">
      <p:transition spd="slow" advTm="266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B3985-C54B-46C7-90FF-65116A465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0" y="609600"/>
            <a:ext cx="8463617" cy="594049"/>
          </a:xfrm>
        </p:spPr>
        <p:txBody>
          <a:bodyPr>
            <a:normAutofit fontScale="90000"/>
          </a:bodyPr>
          <a:lstStyle/>
          <a:p>
            <a:r>
              <a:rPr lang="en-US" dirty="0"/>
              <a:t>Test data validation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86745CD0-6D91-4C4A-8773-0126E099CA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7258894"/>
              </p:ext>
            </p:extLst>
          </p:nvPr>
        </p:nvGraphicFramePr>
        <p:xfrm>
          <a:off x="578840" y="2160588"/>
          <a:ext cx="5377344" cy="28808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2448">
                  <a:extLst>
                    <a:ext uri="{9D8B030D-6E8A-4147-A177-3AD203B41FA5}">
                      <a16:colId xmlns:a16="http://schemas.microsoft.com/office/drawing/2014/main" val="2388891133"/>
                    </a:ext>
                  </a:extLst>
                </a:gridCol>
                <a:gridCol w="1792448">
                  <a:extLst>
                    <a:ext uri="{9D8B030D-6E8A-4147-A177-3AD203B41FA5}">
                      <a16:colId xmlns:a16="http://schemas.microsoft.com/office/drawing/2014/main" val="2655724538"/>
                    </a:ext>
                  </a:extLst>
                </a:gridCol>
                <a:gridCol w="1792448">
                  <a:extLst>
                    <a:ext uri="{9D8B030D-6E8A-4147-A177-3AD203B41FA5}">
                      <a16:colId xmlns:a16="http://schemas.microsoft.com/office/drawing/2014/main" val="1648701414"/>
                    </a:ext>
                  </a:extLst>
                </a:gridCol>
              </a:tblGrid>
              <a:tr h="21493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1089441"/>
                  </a:ext>
                </a:extLst>
              </a:tr>
              <a:tr h="214933">
                <a:tc rowSpan="5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RMSE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1.15341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76075543"/>
                  </a:ext>
                </a:extLst>
              </a:tr>
              <a:tr h="214933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 square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0.7672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12448724"/>
                  </a:ext>
                </a:extLst>
              </a:tr>
              <a:tr h="214933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Adj-R-Square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0.7663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98166694"/>
                  </a:ext>
                </a:extLst>
              </a:tr>
              <a:tr h="214933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GOF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ok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32594824"/>
                  </a:ext>
                </a:extLst>
              </a:tr>
              <a:tr h="214933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Residuals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ok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67624382"/>
                  </a:ext>
                </a:extLst>
              </a:tr>
              <a:tr h="21493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2030508"/>
                  </a:ext>
                </a:extLst>
              </a:tr>
              <a:tr h="214933">
                <a:tc rowSpan="5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RMSE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1.35015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93119763"/>
                  </a:ext>
                </a:extLst>
              </a:tr>
              <a:tr h="214933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0.98005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54764716"/>
                  </a:ext>
                </a:extLst>
              </a:tr>
              <a:tr h="214933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 square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0.7146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97005501"/>
                  </a:ext>
                </a:extLst>
              </a:tr>
              <a:tr h="214933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Adj-R-Square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0.7136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244403"/>
                  </a:ext>
                </a:extLst>
              </a:tr>
              <a:tr h="214933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CV-R-square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0.038020634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70430780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CE5269B0-FF52-4E58-AA67-08B0F2BB3C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3437" y="1946595"/>
            <a:ext cx="4674636" cy="351083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8941A49F-C695-4A65-94BC-9CCDDF2947B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055480" y="2464200"/>
              <a:ext cx="1140840" cy="283140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8941A49F-C695-4A65-94BC-9CCDDF2947B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039640" y="2400840"/>
                <a:ext cx="1172160" cy="2958120"/>
              </a:xfrm>
              <a:prstGeom prst="rect">
                <a:avLst/>
              </a:prstGeom>
            </p:spPr>
          </p:pic>
        </mc:Fallback>
      </mc:AlternateContent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74623E53-60D2-4DE2-B0EC-A00AC6941C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11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847"/>
    </mc:Choice>
    <mc:Fallback xmlns="">
      <p:transition spd="slow" advTm="708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3D49D-E9B9-4996-AE06-6A79D6740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0" y="609599"/>
            <a:ext cx="8463617" cy="892029"/>
          </a:xfrm>
        </p:spPr>
        <p:txBody>
          <a:bodyPr/>
          <a:lstStyle/>
          <a:p>
            <a:r>
              <a:rPr lang="en-US" dirty="0"/>
              <a:t>Final Model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B1A5A-877C-4C50-8CBA-94C5139BDA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799" y="1669410"/>
            <a:ext cx="8463619" cy="2256638"/>
          </a:xfrm>
        </p:spPr>
        <p:txBody>
          <a:bodyPr/>
          <a:lstStyle/>
          <a:p>
            <a:r>
              <a:rPr lang="en-US" dirty="0"/>
              <a:t>The model equation is the following,</a:t>
            </a:r>
          </a:p>
          <a:p>
            <a:pPr marL="0" indent="0">
              <a:buNone/>
            </a:pPr>
            <a:r>
              <a:rPr lang="en-US" b="1" dirty="0" err="1"/>
              <a:t>Diagnose_Percent</a:t>
            </a:r>
            <a:r>
              <a:rPr lang="en-US" b="1" dirty="0"/>
              <a:t> = -2.94 + 0.28 </a:t>
            </a:r>
            <a:r>
              <a:rPr lang="en-US" b="1" dirty="0" err="1"/>
              <a:t>Unemp_Rate</a:t>
            </a:r>
            <a:r>
              <a:rPr lang="en-US" b="1" dirty="0"/>
              <a:t> - 0.00001 Income +0.036 </a:t>
            </a:r>
            <a:r>
              <a:rPr lang="en-US" b="1" dirty="0" err="1"/>
              <a:t>less_Highsch_Pct</a:t>
            </a:r>
            <a:r>
              <a:rPr lang="en-US" b="1" dirty="0"/>
              <a:t> -0.04 </a:t>
            </a:r>
            <a:r>
              <a:rPr lang="en-US" b="1" dirty="0" err="1"/>
              <a:t>highsch_only</a:t>
            </a:r>
            <a:r>
              <a:rPr lang="en-US" b="1" dirty="0"/>
              <a:t> – 0.05Col_Degree + 0.20 </a:t>
            </a:r>
            <a:r>
              <a:rPr lang="en-US" b="1" dirty="0" err="1"/>
              <a:t>Obes_per</a:t>
            </a:r>
            <a:r>
              <a:rPr lang="en-US" b="1" dirty="0"/>
              <a:t> + 0.1735 </a:t>
            </a:r>
            <a:r>
              <a:rPr lang="en-US" b="1" dirty="0" err="1"/>
              <a:t>Leisure_Ianct</a:t>
            </a:r>
            <a:r>
              <a:rPr lang="en-US" b="1" dirty="0"/>
              <a:t> + 0.11 </a:t>
            </a:r>
            <a:r>
              <a:rPr lang="en-US" b="1" dirty="0" err="1"/>
              <a:t>Med_Age</a:t>
            </a:r>
            <a:r>
              <a:rPr lang="en-US" b="1" dirty="0"/>
              <a:t>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589560E-EC85-444D-83D6-4DFB8497C1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548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885"/>
    </mc:Choice>
    <mc:Fallback xmlns="">
      <p:transition spd="slow" advTm="238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Red">
    <a:dk1>
      <a:sysClr val="windowText" lastClr="000000"/>
    </a:dk1>
    <a:lt1>
      <a:sysClr val="window" lastClr="FFFFFF"/>
    </a:lt1>
    <a:dk2>
      <a:srgbClr val="323232"/>
    </a:dk2>
    <a:lt2>
      <a:srgbClr val="E5C243"/>
    </a:lt2>
    <a:accent1>
      <a:srgbClr val="A5300F"/>
    </a:accent1>
    <a:accent2>
      <a:srgbClr val="D55816"/>
    </a:accent2>
    <a:accent3>
      <a:srgbClr val="E19825"/>
    </a:accent3>
    <a:accent4>
      <a:srgbClr val="B19C7D"/>
    </a:accent4>
    <a:accent5>
      <a:srgbClr val="7F5F52"/>
    </a:accent5>
    <a:accent6>
      <a:srgbClr val="B27D49"/>
    </a:accent6>
    <a:hlink>
      <a:srgbClr val="6B9F25"/>
    </a:hlink>
    <a:folHlink>
      <a:srgbClr val="B26B0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2971</TotalTime>
  <Words>253</Words>
  <Application>Microsoft Office PowerPoint</Application>
  <PresentationFormat>Widescreen</PresentationFormat>
  <Paragraphs>64</Paragraphs>
  <Slides>9</Slides>
  <Notes>4</Notes>
  <HiddenSlides>0</HiddenSlides>
  <MMClips>9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Trebuchet MS</vt:lpstr>
      <vt:lpstr>Wingdings</vt:lpstr>
      <vt:lpstr>Wingdings 3</vt:lpstr>
      <vt:lpstr>Facet</vt:lpstr>
      <vt:lpstr>Data</vt:lpstr>
      <vt:lpstr>Histogram </vt:lpstr>
      <vt:lpstr>Regression Analysis</vt:lpstr>
      <vt:lpstr>Multicollinearity</vt:lpstr>
      <vt:lpstr>Regression model</vt:lpstr>
      <vt:lpstr>Train and test data</vt:lpstr>
      <vt:lpstr>Model selection Comparison</vt:lpstr>
      <vt:lpstr>Test data validation</vt:lpstr>
      <vt:lpstr>Final Model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Histogram</dc:title>
  <dc:creator>kalaivani chandramohan</dc:creator>
  <cp:lastModifiedBy>kalaivani chandramohan</cp:lastModifiedBy>
  <cp:revision>34</cp:revision>
  <dcterms:created xsi:type="dcterms:W3CDTF">2018-05-30T20:12:25Z</dcterms:created>
  <dcterms:modified xsi:type="dcterms:W3CDTF">2018-06-02T17:15:54Z</dcterms:modified>
</cp:coreProperties>
</file>

<file path=docProps/thumbnail.jpeg>
</file>